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2" r:id="rId3"/>
    <p:sldId id="263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447E39A-D96C-4D1F-B7A5-E1D0719A45E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35848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5852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5853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854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4898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D6495-CD10-4B97-9EBE-633EA98FE5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910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CE4F8-9999-4528-85BE-0E8E462400E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21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864E6-FBEF-4D73-9C98-C860B4A596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054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AAAAD-ECD3-4CFA-AC35-5CB1CA2ED2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005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4E637-7945-4701-A0E3-1E978E3EA08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04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67063-3505-4AF5-A2E5-AF523ED4B2F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621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E87CD-4AB2-4436-A1AF-4803440B8FD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2EF72-CC9F-47BB-9F64-40AE4ADC744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66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C792E0-82C6-488E-9FDD-3D9BFB67263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827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308A7-F7B1-461F-97AA-E6213D3427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386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9D3F37-46F5-41AB-B2D7-2887699FA709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34823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34824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825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4826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4827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4693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accent2"/>
                </a:solidFill>
              </a:rPr>
              <a:t>Me </a:t>
            </a:r>
            <a:r>
              <a:rPr lang="en-US" sz="3600" dirty="0" err="1" smtClean="0">
                <a:solidFill>
                  <a:schemeClr val="accent2"/>
                </a:solidFill>
              </a:rPr>
              <a:t>llamo</a:t>
            </a:r>
            <a:r>
              <a:rPr lang="en-US" sz="3600" dirty="0" smtClean="0">
                <a:solidFill>
                  <a:schemeClr val="accent2"/>
                </a:solidFill>
              </a:rPr>
              <a:t> _________ ___ 	</a:t>
            </a:r>
            <a:r>
              <a:rPr lang="en-US" sz="3600" dirty="0" err="1" smtClean="0">
                <a:solidFill>
                  <a:schemeClr val="accent2"/>
                </a:solidFill>
              </a:rPr>
              <a:t>Clase</a:t>
            </a:r>
            <a:r>
              <a:rPr lang="en-US" sz="3600" smtClean="0">
                <a:solidFill>
                  <a:schemeClr val="accent2"/>
                </a:solidFill>
              </a:rPr>
              <a:t> 702</a:t>
            </a:r>
            <a:r>
              <a:rPr lang="en-US" sz="3600" dirty="0" smtClean="0">
                <a:solidFill>
                  <a:schemeClr val="accent2"/>
                </a:solidFill>
              </a:rPr>
              <a:t/>
            </a:r>
            <a:br>
              <a:rPr lang="en-US" sz="3600" dirty="0" smtClean="0">
                <a:solidFill>
                  <a:schemeClr val="accent2"/>
                </a:solidFill>
              </a:rPr>
            </a:br>
            <a:r>
              <a:rPr lang="en-US" sz="3600" dirty="0" smtClean="0">
                <a:solidFill>
                  <a:schemeClr val="accent2"/>
                </a:solidFill>
              </a:rPr>
              <a:t>La </a:t>
            </a:r>
            <a:r>
              <a:rPr lang="en-US" sz="3600" dirty="0" err="1" smtClean="0">
                <a:solidFill>
                  <a:schemeClr val="accent2"/>
                </a:solidFill>
              </a:rPr>
              <a:t>fecha</a:t>
            </a:r>
            <a:r>
              <a:rPr lang="en-US" sz="3600" dirty="0" smtClean="0">
                <a:solidFill>
                  <a:schemeClr val="accent2"/>
                </a:solidFill>
              </a:rPr>
              <a:t> </a:t>
            </a:r>
            <a:r>
              <a:rPr lang="en-US" sz="3600" dirty="0" err="1" smtClean="0">
                <a:solidFill>
                  <a:schemeClr val="accent2"/>
                </a:solidFill>
              </a:rPr>
              <a:t>es</a:t>
            </a:r>
            <a:r>
              <a:rPr lang="en-US" sz="3600" dirty="0" smtClean="0">
                <a:solidFill>
                  <a:schemeClr val="accent2"/>
                </a:solidFill>
              </a:rPr>
              <a:t> el </a:t>
            </a:r>
            <a:r>
              <a:rPr lang="en-US" sz="3600" dirty="0" err="1" smtClean="0">
                <a:solidFill>
                  <a:schemeClr val="accent2"/>
                </a:solidFill>
              </a:rPr>
              <a:t>primero</a:t>
            </a:r>
            <a:r>
              <a:rPr lang="en-US" sz="3600" dirty="0" smtClean="0">
                <a:solidFill>
                  <a:schemeClr val="accent2"/>
                </a:solidFill>
              </a:rPr>
              <a:t> de </a:t>
            </a:r>
            <a:r>
              <a:rPr lang="en-US" sz="3600" dirty="0" err="1" smtClean="0">
                <a:solidFill>
                  <a:schemeClr val="accent2"/>
                </a:solidFill>
              </a:rPr>
              <a:t>octubre</a:t>
            </a:r>
            <a:r>
              <a:rPr lang="en-US" sz="3600" dirty="0" smtClean="0">
                <a:solidFill>
                  <a:schemeClr val="accent2"/>
                </a:solidFill>
              </a:rPr>
              <a:t> del 2013</a:t>
            </a:r>
            <a:endParaRPr lang="en-US" sz="36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9144000" cy="4717473"/>
          </a:xfrm>
        </p:spPr>
        <p:txBody>
          <a:bodyPr/>
          <a:lstStyle/>
          <a:p>
            <a:pPr marL="0" indent="0">
              <a:buNone/>
            </a:pPr>
            <a:r>
              <a:rPr lang="es-ES_tradnl" sz="2800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dirty="0" smtClean="0">
                <a:solidFill>
                  <a:srgbClr val="FF0000"/>
                </a:solidFill>
              </a:rPr>
              <a:t> # 6:</a:t>
            </a:r>
            <a:r>
              <a:rPr lang="es-ES_tradnl" sz="2800" dirty="0" smtClean="0"/>
              <a:t> ¿Cómo continuamos el repaso para la prueba 1?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Actividad Inicial:</a:t>
            </a:r>
            <a:r>
              <a:rPr lang="es-ES_tradnl" sz="2800" dirty="0" smtClean="0"/>
              <a:t>    </a:t>
            </a:r>
            <a:r>
              <a:rPr lang="es-ES" sz="2800" dirty="0" smtClean="0"/>
              <a:t>Copia y completa: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err="1" smtClean="0"/>
              <a:t>Siarra</a:t>
            </a:r>
            <a:r>
              <a:rPr lang="es-ES" sz="2800" dirty="0" smtClean="0"/>
              <a:t> ________ una alumna en TRCS.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Yo no _______ atlética.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err="1" smtClean="0"/>
              <a:t>Matteo</a:t>
            </a:r>
            <a:r>
              <a:rPr lang="es-ES" sz="2800" dirty="0" smtClean="0"/>
              <a:t> y </a:t>
            </a:r>
            <a:r>
              <a:rPr lang="es-ES" sz="2800" dirty="0" err="1" smtClean="0"/>
              <a:t>Tenzin</a:t>
            </a:r>
            <a:r>
              <a:rPr lang="es-ES" sz="2800" dirty="0" smtClean="0"/>
              <a:t> ________ amigos.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¿Tú __________ un alumno bueno?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Nicholas _________ moreno.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Helena y </a:t>
            </a:r>
            <a:r>
              <a:rPr lang="es-ES" sz="2800" dirty="0" err="1" smtClean="0"/>
              <a:t>Nija</a:t>
            </a:r>
            <a:r>
              <a:rPr lang="es-ES" sz="2800" smtClean="0"/>
              <a:t> _________ serias</a:t>
            </a:r>
            <a:r>
              <a:rPr lang="es-E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Mis amigos y yo _________ estudiosos.</a:t>
            </a:r>
          </a:p>
        </p:txBody>
      </p:sp>
    </p:spTree>
    <p:extLst>
      <p:ext uri="{BB962C8B-B14F-4D97-AF65-F5344CB8AC3E}">
        <p14:creationId xmlns:p14="http://schemas.microsoft.com/office/powerpoint/2010/main" val="205652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err="1" smtClean="0">
                <a:solidFill>
                  <a:srgbClr val="FF0000"/>
                </a:solidFill>
              </a:rPr>
              <a:t>Practica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sz="4000" b="1" dirty="0" smtClean="0">
                <a:solidFill>
                  <a:srgbClr val="0000FF"/>
                </a:solidFill>
              </a:rPr>
              <a:t>A.</a:t>
            </a:r>
            <a:r>
              <a:rPr lang="es-ES_tradnl" sz="4000" b="1" dirty="0" smtClean="0"/>
              <a:t> </a:t>
            </a:r>
            <a:r>
              <a:rPr lang="es-ES_tradnl" sz="4000" dirty="0" smtClean="0"/>
              <a:t>Copia y responde: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¿Quién eres?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¿Eres norteamericano?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¿De qué nacionalidad eres? 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¿De dónde eres?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4000" dirty="0" smtClean="0"/>
              <a:t>¿Eres gracioso(a) o serio(a)?</a:t>
            </a:r>
            <a:endParaRPr lang="es-ES_tradnl" sz="4000" dirty="0"/>
          </a:p>
        </p:txBody>
      </p:sp>
    </p:spTree>
    <p:extLst>
      <p:ext uri="{BB962C8B-B14F-4D97-AF65-F5344CB8AC3E}">
        <p14:creationId xmlns:p14="http://schemas.microsoft.com/office/powerpoint/2010/main" val="290761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042555"/>
            <a:ext cx="9144000" cy="5282045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3600" b="1" dirty="0" smtClean="0">
                <a:solidFill>
                  <a:srgbClr val="0000FF"/>
                </a:solidFill>
              </a:rPr>
              <a:t>B. </a:t>
            </a:r>
            <a:r>
              <a:rPr lang="es-ES_tradnl" altLang="en-US" sz="3600" i="1" dirty="0" smtClean="0"/>
              <a:t>Copia y completa con una palabra correcta:</a:t>
            </a:r>
          </a:p>
          <a:p>
            <a:pPr marL="609600" indent="-609600">
              <a:buFontTx/>
              <a:buNone/>
            </a:pPr>
            <a:r>
              <a:rPr lang="es-ES_tradnl" altLang="en-US" sz="3600" dirty="0" smtClean="0"/>
              <a:t>	Carlos (1.)_____ Teresa (2.)______ alumnos en (3.)_______ escuela (4.)___________ en Lima, (5.)_______ capital de Perú.  Ellos son (6.)_______ muy buenos. (7.)________ clase de español (8.)________ muy interesante y (9.)________ profesora (10.) ________ español es simpática. Carlos y Teresa (11.) _________ alumnos y amigos.                 </a:t>
            </a:r>
          </a:p>
          <a:p>
            <a:pPr marL="609600" indent="-609600"/>
            <a:endParaRPr lang="es-ES_tradnl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0495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2</a:t>
            </a:r>
            <a:r>
              <a:rPr lang="en-US" dirty="0" smtClean="0"/>
              <a:t> (p. 1.5-1.6)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021353"/>
      </p:ext>
    </p:extLst>
  </p:cSld>
  <p:clrMapOvr>
    <a:masterClrMapping/>
  </p:clrMapOvr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123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Quadrant</vt:lpstr>
      <vt:lpstr>Me llamo _________ ___  Clase 702 La fecha es el primero de octubre del 2013</vt:lpstr>
      <vt:lpstr>Practica</vt:lpstr>
      <vt:lpstr>PowerPoint Presentation</vt:lpstr>
      <vt:lpstr>Tarea # 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___  Clase 701 La fecha es el primero de octubre del 2013</dc:title>
  <dc:creator>Helen Zumaeta</dc:creator>
  <cp:lastModifiedBy>Helen Zumaeta</cp:lastModifiedBy>
  <cp:revision>9</cp:revision>
  <dcterms:created xsi:type="dcterms:W3CDTF">2013-10-01T13:04:39Z</dcterms:created>
  <dcterms:modified xsi:type="dcterms:W3CDTF">2013-10-01T17:10:43Z</dcterms:modified>
</cp:coreProperties>
</file>